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Helvetica Neue Light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RvyZGxjaQlTiBtWlauT4VqDh8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Light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Light-regular.fntdata"/><Relationship Id="rId7" Type="http://schemas.openxmlformats.org/officeDocument/2006/relationships/font" Target="fonts/HelveticaNeueLight-bold.fntdata"/><Relationship Id="rId8" Type="http://schemas.openxmlformats.org/officeDocument/2006/relationships/font" Target="fonts/HelveticaNeueLigh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9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2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0" name="Google Shape;80;p26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1" name="Google Shape;81;p2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6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6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6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8" name="Google Shape;88;p2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6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6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6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6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6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6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6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6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6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Custom Layout">
  <p:cSld name="1_Custom Layou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4"/>
          <p:cNvSpPr/>
          <p:nvPr/>
        </p:nvSpPr>
        <p:spPr>
          <a:xfrm>
            <a:off x="9632951" y="274638"/>
            <a:ext cx="649816" cy="487362"/>
          </a:xfrm>
          <a:prstGeom prst="rect">
            <a:avLst/>
          </a:prstGeom>
          <a:solidFill>
            <a:srgbClr val="D4941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94"/>
          <p:cNvSpPr/>
          <p:nvPr/>
        </p:nvSpPr>
        <p:spPr>
          <a:xfrm>
            <a:off x="10282768" y="274638"/>
            <a:ext cx="649817" cy="487362"/>
          </a:xfrm>
          <a:prstGeom prst="rect">
            <a:avLst/>
          </a:prstGeom>
          <a:solidFill>
            <a:srgbClr val="88AF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94"/>
          <p:cNvSpPr/>
          <p:nvPr/>
        </p:nvSpPr>
        <p:spPr>
          <a:xfrm>
            <a:off x="10932584" y="274638"/>
            <a:ext cx="649816" cy="487362"/>
          </a:xfrm>
          <a:prstGeom prst="rect">
            <a:avLst/>
          </a:prstGeom>
          <a:solidFill>
            <a:srgbClr val="0023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94"/>
          <p:cNvSpPr txBox="1"/>
          <p:nvPr>
            <p:ph type="title"/>
          </p:nvPr>
        </p:nvSpPr>
        <p:spPr>
          <a:xfrm>
            <a:off x="304800" y="274638"/>
            <a:ext cx="11277600" cy="487362"/>
          </a:xfrm>
          <a:prstGeom prst="rect">
            <a:avLst/>
          </a:prstGeom>
          <a:solidFill>
            <a:srgbClr val="9D2826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 Light"/>
              <a:buNone/>
              <a:defRPr b="0" sz="24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9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>
  <p:cSld name="Title and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5"/>
          <p:cNvSpPr txBox="1"/>
          <p:nvPr>
            <p:ph type="title"/>
          </p:nvPr>
        </p:nvSpPr>
        <p:spPr>
          <a:xfrm>
            <a:off x="1231012" y="377078"/>
            <a:ext cx="9308651" cy="890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5"/>
          <p:cNvSpPr txBox="1"/>
          <p:nvPr>
            <p:ph idx="1" type="body"/>
          </p:nvPr>
        </p:nvSpPr>
        <p:spPr>
          <a:xfrm>
            <a:off x="1234021" y="1778000"/>
            <a:ext cx="10621097" cy="4455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95"/>
          <p:cNvSpPr txBox="1"/>
          <p:nvPr>
            <p:ph idx="12" type="sldNum"/>
          </p:nvPr>
        </p:nvSpPr>
        <p:spPr>
          <a:xfrm>
            <a:off x="11290300" y="6375258"/>
            <a:ext cx="742952" cy="3578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195"/>
          <p:cNvSpPr txBox="1"/>
          <p:nvPr>
            <p:ph idx="11" type="ftr"/>
          </p:nvPr>
        </p:nvSpPr>
        <p:spPr>
          <a:xfrm>
            <a:off x="1231012" y="6356352"/>
            <a:ext cx="41148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9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9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8"/>
          <p:cNvSpPr/>
          <p:nvPr/>
        </p:nvSpPr>
        <p:spPr>
          <a:xfrm>
            <a:off x="1" y="1"/>
            <a:ext cx="9472084" cy="887413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9367" y="6172200"/>
            <a:ext cx="10373784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gogasc\Desktop\UPMC_HealthPlan_CMYK.jpg" id="52" name="Google Shape;52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7118" y="6172201"/>
            <a:ext cx="2976033" cy="18732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8"/>
          <p:cNvSpPr txBox="1"/>
          <p:nvPr>
            <p:ph idx="1" type="body"/>
          </p:nvPr>
        </p:nvSpPr>
        <p:spPr>
          <a:xfrm>
            <a:off x="301539" y="1144634"/>
            <a:ext cx="11586024" cy="4798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98"/>
          <p:cNvSpPr txBox="1"/>
          <p:nvPr>
            <p:ph type="title"/>
          </p:nvPr>
        </p:nvSpPr>
        <p:spPr>
          <a:xfrm>
            <a:off x="273577" y="92041"/>
            <a:ext cx="9100447" cy="6503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8"/>
          <p:cNvSpPr txBox="1"/>
          <p:nvPr>
            <p:ph idx="12" type="sldNum"/>
          </p:nvPr>
        </p:nvSpPr>
        <p:spPr>
          <a:xfrm>
            <a:off x="169334" y="6257926"/>
            <a:ext cx="503767" cy="35877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0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9" name="Google Shape;59;p20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5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25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5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25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9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3.gif"/><Relationship Id="rId5" Type="http://schemas.openxmlformats.org/officeDocument/2006/relationships/image" Target="../media/image4.jp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15582"/>
            <a:ext cx="3400425" cy="232886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90"/>
          <p:cNvSpPr txBox="1"/>
          <p:nvPr>
            <p:ph type="title"/>
          </p:nvPr>
        </p:nvSpPr>
        <p:spPr>
          <a:xfrm>
            <a:off x="1767840" y="365125"/>
            <a:ext cx="7183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Summary &amp; White Paper </a:t>
            </a:r>
            <a:br>
              <a:rPr lang="en-US"/>
            </a:br>
            <a:r>
              <a:rPr lang="en-US"/>
              <a:t>Next Steps</a:t>
            </a:r>
            <a:endParaRPr/>
          </a:p>
        </p:txBody>
      </p:sp>
      <p:sp>
        <p:nvSpPr>
          <p:cNvPr id="109" name="Google Shape;109;p190"/>
          <p:cNvSpPr txBox="1"/>
          <p:nvPr>
            <p:ph idx="1" type="body"/>
          </p:nvPr>
        </p:nvSpPr>
        <p:spPr>
          <a:xfrm>
            <a:off x="1767840" y="1825625"/>
            <a:ext cx="9585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Mike Parkinson and Yoram Vodovotz</a:t>
            </a:r>
            <a:endParaRPr sz="4000"/>
          </a:p>
        </p:txBody>
      </p:sp>
      <p:pic>
        <p:nvPicPr>
          <p:cNvPr id="110" name="Google Shape;110;p19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942" y="36512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9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9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35694" y="6405563"/>
            <a:ext cx="6859649" cy="311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2019-10-18T11:03:07Z</dcterms:created>
  <dc:creator>Yoram Vodovotz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0x01010022E05F11347B5F438CC356E1FB585997</vt:lpwstr>
  </property>
</Properties>
</file>